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D222857-DF9A-44A6-8AE5-491C13D19432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720826E-E190-44F8-BB05-E24B4DD7D0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22857-DF9A-44A6-8AE5-491C13D19432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0826E-E190-44F8-BB05-E24B4DD7D0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22857-DF9A-44A6-8AE5-491C13D19432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0826E-E190-44F8-BB05-E24B4DD7D0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D222857-DF9A-44A6-8AE5-491C13D19432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0826E-E190-44F8-BB05-E24B4DD7D0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D222857-DF9A-44A6-8AE5-491C13D19432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720826E-E190-44F8-BB05-E24B4DD7D0E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D222857-DF9A-44A6-8AE5-491C13D19432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720826E-E190-44F8-BB05-E24B4DD7D0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D222857-DF9A-44A6-8AE5-491C13D19432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720826E-E190-44F8-BB05-E24B4DD7D0E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22857-DF9A-44A6-8AE5-491C13D19432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0826E-E190-44F8-BB05-E24B4DD7D0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D222857-DF9A-44A6-8AE5-491C13D19432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720826E-E190-44F8-BB05-E24B4DD7D0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D222857-DF9A-44A6-8AE5-491C13D19432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720826E-E190-44F8-BB05-E24B4DD7D0E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D222857-DF9A-44A6-8AE5-491C13D19432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720826E-E190-44F8-BB05-E24B4DD7D0E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D222857-DF9A-44A6-8AE5-491C13D19432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720826E-E190-44F8-BB05-E24B4DD7D0E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roadway" pitchFamily="82" charset="0"/>
              </a:rPr>
              <a:t>Digestive system</a:t>
            </a:r>
            <a:endParaRPr lang="en-US" dirty="0">
              <a:latin typeface="Broadway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By: Mackinzie</a:t>
            </a:r>
          </a:p>
          <a:p>
            <a:r>
              <a:rPr lang="en-US" dirty="0" smtClean="0">
                <a:latin typeface="Cooper Black" pitchFamily="18" charset="0"/>
              </a:rPr>
              <a:t>This is about the digestive system</a:t>
            </a:r>
            <a:endParaRPr lang="en-US" dirty="0"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77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oadway" pitchFamily="82" charset="0"/>
              </a:rPr>
              <a:t>The five main functions</a:t>
            </a:r>
            <a:endParaRPr lang="en-US" dirty="0">
              <a:latin typeface="Broadway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the </a:t>
            </a:r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Estrangelo Edessa" pitchFamily="66" charset="0"/>
                <a:cs typeface="Estrangelo Edessa" pitchFamily="66" charset="0"/>
              </a:rPr>
              <a:t>Stomach</a:t>
            </a:r>
            <a:r>
              <a:rPr lang="en-US" dirty="0" smtClean="0"/>
              <a:t>- helps digest all the food. </a:t>
            </a:r>
          </a:p>
          <a:p>
            <a:r>
              <a:rPr lang="en-US" dirty="0" smtClean="0"/>
              <a:t>Two the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smtClean="0">
                <a:solidFill>
                  <a:srgbClr val="00B0F0"/>
                </a:solidFill>
                <a:latin typeface="Estrangelo Edessa" pitchFamily="66" charset="0"/>
                <a:cs typeface="Estrangelo Edessa" pitchFamily="66" charset="0"/>
              </a:rPr>
              <a:t>pancreas</a:t>
            </a:r>
            <a:r>
              <a:rPr lang="en-US" dirty="0" smtClean="0"/>
              <a:t>- Secrets a hormone called insulin.</a:t>
            </a:r>
          </a:p>
          <a:p>
            <a:r>
              <a:rPr lang="en-US" dirty="0" smtClean="0"/>
              <a:t>Three the </a:t>
            </a:r>
            <a:r>
              <a:rPr lang="en-US" dirty="0" smtClean="0">
                <a:solidFill>
                  <a:srgbClr val="00B0F0"/>
                </a:solidFill>
                <a:latin typeface="Estrangelo Edessa" pitchFamily="66" charset="0"/>
                <a:cs typeface="Estrangelo Edessa" pitchFamily="66" charset="0"/>
              </a:rPr>
              <a:t>Small intestine</a:t>
            </a:r>
            <a:r>
              <a:rPr lang="en-US" dirty="0" smtClean="0"/>
              <a:t>- helps to break down even more.</a:t>
            </a:r>
          </a:p>
          <a:p>
            <a:r>
              <a:rPr lang="en-US" dirty="0" smtClean="0"/>
              <a:t>Four the </a:t>
            </a:r>
            <a:r>
              <a:rPr lang="en-US" dirty="0" smtClean="0">
                <a:solidFill>
                  <a:srgbClr val="00B0F0"/>
                </a:solidFill>
                <a:latin typeface="Estrangelo Edessa" pitchFamily="66" charset="0"/>
                <a:cs typeface="Estrangelo Edessa" pitchFamily="66" charset="0"/>
              </a:rPr>
              <a:t>Large intestine</a:t>
            </a:r>
            <a:r>
              <a:rPr lang="en-US" dirty="0" smtClean="0"/>
              <a:t>- also helps digest food.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92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 rot="5400000">
            <a:off x="4343400" y="-3352800"/>
            <a:ext cx="838200" cy="8001000"/>
          </a:xfrm>
        </p:spPr>
        <p:txBody>
          <a:bodyPr>
            <a:normAutofit fontScale="90000"/>
          </a:bodyPr>
          <a:lstStyle/>
          <a:p>
            <a:r>
              <a:rPr lang="en-US" b="0" dirty="0" smtClean="0">
                <a:solidFill>
                  <a:schemeClr val="accent1"/>
                </a:solidFill>
                <a:effectLst/>
                <a:latin typeface="Broadway" pitchFamily="82" charset="0"/>
              </a:rPr>
              <a:t>Compare Mechanical And </a:t>
            </a:r>
            <a:r>
              <a:rPr lang="en-US" b="0" dirty="0">
                <a:solidFill>
                  <a:schemeClr val="accent1"/>
                </a:solidFill>
                <a:effectLst/>
                <a:latin typeface="Broadway" pitchFamily="82" charset="0"/>
              </a:rPr>
              <a:t>C</a:t>
            </a:r>
            <a:r>
              <a:rPr lang="en-US" b="0" dirty="0" smtClean="0">
                <a:solidFill>
                  <a:schemeClr val="accent1"/>
                </a:solidFill>
                <a:effectLst/>
                <a:latin typeface="Broadway" pitchFamily="82" charset="0"/>
              </a:rPr>
              <a:t>hemical Digestion</a:t>
            </a:r>
            <a:endParaRPr lang="en-US" b="0" dirty="0">
              <a:solidFill>
                <a:schemeClr val="accent1"/>
              </a:solidFill>
              <a:effectLst/>
              <a:latin typeface="Broadway" pitchFamily="8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 rot="5400000">
            <a:off x="6247448" y="534352"/>
            <a:ext cx="581024" cy="301752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itchFamily="18" charset="0"/>
              </a:rPr>
              <a:t>Chemical Digestion</a:t>
            </a: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  <a:latin typeface="Cooper Black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>
          <a:xfrm rot="5400000">
            <a:off x="1980248" y="534352"/>
            <a:ext cx="581024" cy="301752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oper Black" pitchFamily="18" charset="0"/>
              </a:rPr>
              <a:t>Mechanical Digestion</a:t>
            </a: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  <a:latin typeface="Cooper Black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28600" y="2438400"/>
            <a:ext cx="4038600" cy="4267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It’s when you chew the food into small pieces.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495800" y="2438400"/>
            <a:ext cx="4384430" cy="4343400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It’s when the digestive juices are digesting the food. 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49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oadway" pitchFamily="82" charset="0"/>
              </a:rPr>
              <a:t>Where does the Nutrients get Digested?</a:t>
            </a:r>
            <a:endParaRPr lang="en-US" dirty="0">
              <a:latin typeface="Broadway" pitchFamily="82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6934200" cy="126206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The nutrients we get goes to the stomach then goes though the small intestine to the large intestine and out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the butt. 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28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Broadway" pitchFamily="82" charset="0"/>
              </a:rPr>
              <a:t>What substance does the Liver and Pancreas produce</a:t>
            </a:r>
            <a:endParaRPr lang="en-US" dirty="0">
              <a:latin typeface="Broadway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The Liver And Pancreas both produce insulin to keep you going.</a:t>
            </a:r>
          </a:p>
        </p:txBody>
      </p:sp>
    </p:spTree>
    <p:extLst>
      <p:ext uri="{BB962C8B-B14F-4D97-AF65-F5344CB8AC3E}">
        <p14:creationId xmlns:p14="http://schemas.microsoft.com/office/powerpoint/2010/main" val="3753257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239000" cy="136207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roadway" pitchFamily="82" charset="0"/>
              </a:rPr>
              <a:t>What are some problems or diseases that people can get?</a:t>
            </a:r>
            <a:endParaRPr lang="en-US" dirty="0">
              <a:latin typeface="Broadway" pitchFamily="8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Diabetes  is when your pancreas stops working.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Pancreatitis is where you pancreas becomes inflamed.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610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34210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roadway" pitchFamily="82" charset="0"/>
              </a:rPr>
              <a:t>Digestive system vocabulary</a:t>
            </a:r>
            <a:endParaRPr lang="en-US" dirty="0">
              <a:latin typeface="Broadway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685800"/>
            <a:ext cx="4038600" cy="6172199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en-US" sz="1800" dirty="0" smtClean="0">
                <a:latin typeface="Estrangelo Edessa" pitchFamily="66" charset="0"/>
                <a:cs typeface="Estrangelo Edessa" pitchFamily="66" charset="0"/>
              </a:rPr>
              <a:t>Digestive</a:t>
            </a:r>
            <a:r>
              <a:rPr lang="en-US" sz="2400" dirty="0" smtClean="0"/>
              <a:t>- </a:t>
            </a:r>
            <a:r>
              <a:rPr lang="en-US" sz="2400" dirty="0" smtClean="0">
                <a:solidFill>
                  <a:srgbClr val="00FF00"/>
                </a:solidFill>
              </a:rPr>
              <a:t> processing food in the body.</a:t>
            </a:r>
          </a:p>
          <a:p>
            <a:pPr>
              <a:buFont typeface="Wingdings" pitchFamily="2" charset="2"/>
              <a:buChar char="v"/>
            </a:pPr>
            <a:r>
              <a:rPr lang="en-US" sz="1800" dirty="0" smtClean="0">
                <a:latin typeface="Estrangelo Edessa" pitchFamily="66" charset="0"/>
                <a:cs typeface="Estrangelo Edessa" pitchFamily="66" charset="0"/>
              </a:rPr>
              <a:t>Stomach</a:t>
            </a:r>
            <a:r>
              <a:rPr lang="en-US" sz="2400" dirty="0" smtClean="0"/>
              <a:t>-</a:t>
            </a:r>
            <a:r>
              <a:rPr lang="en-US" sz="2400" dirty="0" smtClean="0">
                <a:solidFill>
                  <a:srgbClr val="00FF00"/>
                </a:solidFill>
              </a:rPr>
              <a:t> organ in the digestive system that stores the digested food.</a:t>
            </a:r>
            <a:endParaRPr lang="en-US" sz="2400" dirty="0"/>
          </a:p>
          <a:p>
            <a:pPr>
              <a:buFont typeface="Wingdings" pitchFamily="2" charset="2"/>
              <a:buChar char="v"/>
            </a:pPr>
            <a:r>
              <a:rPr lang="en-US" sz="1800" dirty="0" smtClean="0">
                <a:latin typeface="Estrangelo Edessa" pitchFamily="66" charset="0"/>
                <a:cs typeface="Estrangelo Edessa" pitchFamily="66" charset="0"/>
              </a:rPr>
              <a:t>Liver</a:t>
            </a:r>
            <a:r>
              <a:rPr lang="en-US" sz="2400" dirty="0" smtClean="0"/>
              <a:t>-</a:t>
            </a:r>
            <a:r>
              <a:rPr lang="en-US" sz="2400" dirty="0">
                <a:solidFill>
                  <a:srgbClr val="00FF00"/>
                </a:solidFill>
              </a:rPr>
              <a:t> </a:t>
            </a:r>
            <a:r>
              <a:rPr lang="en-US" sz="2400" dirty="0" smtClean="0">
                <a:solidFill>
                  <a:srgbClr val="00FF00"/>
                </a:solidFill>
              </a:rPr>
              <a:t>filters blood coming from the digestive tract, releases bile, helps take toxins from chemicals in the body.</a:t>
            </a:r>
            <a:endParaRPr lang="en-US" sz="2400" dirty="0"/>
          </a:p>
          <a:p>
            <a:pPr>
              <a:buFont typeface="Wingdings" pitchFamily="2" charset="2"/>
              <a:buChar char="v"/>
            </a:pPr>
            <a:r>
              <a:rPr lang="en-US" sz="1800" dirty="0" smtClean="0">
                <a:latin typeface="Estrangelo Edessa" pitchFamily="66" charset="0"/>
                <a:cs typeface="Estrangelo Edessa" pitchFamily="66" charset="0"/>
              </a:rPr>
              <a:t>Small intestine</a:t>
            </a:r>
            <a:r>
              <a:rPr lang="en-US" sz="2400" dirty="0" smtClean="0"/>
              <a:t>- </a:t>
            </a:r>
            <a:r>
              <a:rPr lang="en-US" sz="2400" dirty="0" smtClean="0">
                <a:solidFill>
                  <a:srgbClr val="00FF00"/>
                </a:solidFill>
              </a:rPr>
              <a:t>helps in the passage of food that comes from the stomach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038600" cy="6095999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sz="1800" dirty="0" smtClean="0">
                <a:latin typeface="Estrangelo Edessa" pitchFamily="66" charset="0"/>
                <a:cs typeface="Estrangelo Edessa" pitchFamily="66" charset="0"/>
              </a:rPr>
              <a:t>Saliva</a:t>
            </a:r>
            <a:r>
              <a:rPr lang="en-US" dirty="0" smtClean="0"/>
              <a:t> – </a:t>
            </a:r>
            <a:r>
              <a:rPr lang="en-US" dirty="0" smtClean="0">
                <a:solidFill>
                  <a:srgbClr val="00FF00"/>
                </a:solidFill>
              </a:rPr>
              <a:t>watery fluid for tasting and swallowing food, chewing, and keeping the mouth moist.</a:t>
            </a:r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sz="1800" dirty="0" smtClean="0">
                <a:latin typeface="Estrangelo Edessa" pitchFamily="66" charset="0"/>
                <a:cs typeface="Estrangelo Edessa" pitchFamily="66" charset="0"/>
              </a:rPr>
              <a:t>Epiglottis</a:t>
            </a:r>
            <a:r>
              <a:rPr lang="en-US" dirty="0" smtClean="0"/>
              <a:t>- </a:t>
            </a:r>
            <a:r>
              <a:rPr lang="en-US" dirty="0" smtClean="0">
                <a:solidFill>
                  <a:srgbClr val="00FF00"/>
                </a:solidFill>
              </a:rPr>
              <a:t>located in the back of the mouth, prevents food and drinks from entering the larynx.</a:t>
            </a:r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sz="1800" dirty="0" smtClean="0">
                <a:latin typeface="Estrangelo Edessa" pitchFamily="66" charset="0"/>
                <a:cs typeface="Estrangelo Edessa" pitchFamily="66" charset="0"/>
              </a:rPr>
              <a:t>esophagus</a:t>
            </a:r>
            <a:r>
              <a:rPr lang="en-US" dirty="0" smtClean="0"/>
              <a:t>- </a:t>
            </a:r>
            <a:r>
              <a:rPr lang="en-US" dirty="0" smtClean="0">
                <a:solidFill>
                  <a:srgbClr val="00FF00"/>
                </a:solidFill>
              </a:rPr>
              <a:t>muscular passage connecting to the mouth and the stomach.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9781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oadway" pitchFamily="82" charset="0"/>
              </a:rPr>
              <a:t>More Vocabulary</a:t>
            </a:r>
            <a:endParaRPr lang="en-US" dirty="0">
              <a:latin typeface="Broadway" pitchFamily="8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latin typeface="Estrangelo Edessa" pitchFamily="66" charset="0"/>
                <a:cs typeface="Estrangelo Edessa" pitchFamily="66" charset="0"/>
              </a:rPr>
              <a:t>Salivary glands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-</a:t>
            </a:r>
            <a:r>
              <a:rPr lang="en-US" dirty="0" smtClean="0"/>
              <a:t> </a:t>
            </a:r>
            <a:r>
              <a:rPr lang="en-US" sz="2400" dirty="0" smtClean="0">
                <a:solidFill>
                  <a:srgbClr val="00FF00"/>
                </a:solidFill>
              </a:rPr>
              <a:t>secrets saliva.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1800" dirty="0" smtClean="0">
                <a:solidFill>
                  <a:schemeClr val="tx1"/>
                </a:solidFill>
                <a:latin typeface="Estrangelo Edessa" pitchFamily="66" charset="0"/>
                <a:cs typeface="Estrangelo Edessa" pitchFamily="66" charset="0"/>
              </a:rPr>
              <a:t>Large intestine- </a:t>
            </a:r>
            <a:r>
              <a:rPr lang="en-US" sz="2400" dirty="0" smtClean="0">
                <a:solidFill>
                  <a:srgbClr val="00FF00"/>
                </a:solidFill>
              </a:rPr>
              <a:t>where stool accumulates.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3174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122</TotalTime>
  <Words>275</Words>
  <Application>Microsoft Office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Verve</vt:lpstr>
      <vt:lpstr>Digestive system</vt:lpstr>
      <vt:lpstr>The five main functions</vt:lpstr>
      <vt:lpstr>Compare Mechanical And Chemical Digestion</vt:lpstr>
      <vt:lpstr>Where does the Nutrients get Digested?</vt:lpstr>
      <vt:lpstr>What substance does the Liver and Pancreas produce</vt:lpstr>
      <vt:lpstr>What are some problems or diseases that people can get?</vt:lpstr>
      <vt:lpstr>Digestive system vocabulary</vt:lpstr>
      <vt:lpstr>More Vocabulary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Digestive system</dc:title>
  <dc:creator>B</dc:creator>
  <cp:lastModifiedBy>B</cp:lastModifiedBy>
  <cp:revision>12</cp:revision>
  <dcterms:created xsi:type="dcterms:W3CDTF">2013-03-18T21:20:14Z</dcterms:created>
  <dcterms:modified xsi:type="dcterms:W3CDTF">2013-03-19T22:24:59Z</dcterms:modified>
</cp:coreProperties>
</file>